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176" y="206082"/>
            <a:ext cx="10831647" cy="2228025"/>
          </a:xfrm>
        </p:spPr>
        <p:txBody>
          <a:bodyPr>
            <a:normAutofit/>
          </a:bodyPr>
          <a:lstStyle/>
          <a:p>
            <a:r>
              <a:rPr lang="en-US" dirty="0" smtClean="0"/>
              <a:t>Crafting the truth: Narrative as the Rhetorical glue between research, argument, and creative nonfiction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023" y="2909016"/>
            <a:ext cx="9569517" cy="34289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Shanetia Clark: Salisbury State University</a:t>
            </a:r>
          </a:p>
          <a:p>
            <a:r>
              <a:rPr lang="en-US" sz="2800" dirty="0" smtClean="0"/>
              <a:t>Jason Griffith: Arizona State university</a:t>
            </a:r>
          </a:p>
          <a:p>
            <a:r>
              <a:rPr lang="en-US" sz="2800" dirty="0" smtClean="0"/>
              <a:t>Alex </a:t>
            </a:r>
            <a:r>
              <a:rPr lang="en-US" sz="2800" dirty="0" err="1" smtClean="0"/>
              <a:t>Corbitt</a:t>
            </a:r>
            <a:r>
              <a:rPr lang="en-US" sz="2800" dirty="0" smtClean="0"/>
              <a:t>: New York City Dept. of ed. </a:t>
            </a:r>
          </a:p>
          <a:p>
            <a:r>
              <a:rPr lang="en-US" sz="2800" dirty="0" smtClean="0"/>
              <a:t>Cindy Minnich: upper dauphin area high school, Pa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28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2-Minute Writing activity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were you doing this morning at approximately 8:01AM? Write a brief and active scene demonstrating your 8:01.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68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Twitter backchannel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67952"/>
            <a:ext cx="10363826" cy="3723248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Comments, questions, ideas, resources? Please tweet them using:</a:t>
            </a:r>
          </a:p>
          <a:p>
            <a:pPr marL="0" indent="0" algn="ctr">
              <a:buNone/>
            </a:pPr>
            <a:r>
              <a:rPr lang="en-US" sz="3600" b="1" dirty="0" smtClean="0"/>
              <a:t>#</a:t>
            </a:r>
            <a:r>
              <a:rPr lang="en-US" sz="3600" b="1" dirty="0" err="1" smtClean="0"/>
              <a:t>craftingtruth</a:t>
            </a:r>
            <a:r>
              <a:rPr lang="en-US" sz="3600" b="1" dirty="0" smtClean="0"/>
              <a:t>  #ncte15</a:t>
            </a:r>
          </a:p>
          <a:p>
            <a:pPr lvl="0"/>
            <a:r>
              <a:rPr lang="en-US" sz="2400" dirty="0"/>
              <a:t>Shanetia: </a:t>
            </a:r>
            <a:r>
              <a:rPr lang="en-US" sz="2400" b="1" dirty="0"/>
              <a:t>@uvagradu8</a:t>
            </a:r>
            <a:endParaRPr lang="en-US" sz="2400" dirty="0"/>
          </a:p>
          <a:p>
            <a:pPr lvl="0"/>
            <a:r>
              <a:rPr lang="en-US" sz="2400" dirty="0"/>
              <a:t>Jason: </a:t>
            </a:r>
            <a:r>
              <a:rPr lang="en-US" sz="2400" b="1" dirty="0"/>
              <a:t>@</a:t>
            </a:r>
            <a:r>
              <a:rPr lang="en-US" sz="2400" b="1" dirty="0" err="1"/>
              <a:t>JGriff_Teach</a:t>
            </a:r>
            <a:endParaRPr lang="en-US" sz="2400" dirty="0"/>
          </a:p>
          <a:p>
            <a:pPr lvl="0"/>
            <a:r>
              <a:rPr lang="en-US" sz="2400" dirty="0"/>
              <a:t>Alex: </a:t>
            </a:r>
            <a:r>
              <a:rPr lang="en-US" sz="2400" b="1" dirty="0"/>
              <a:t>@</a:t>
            </a:r>
            <a:r>
              <a:rPr lang="en-US" sz="2400" b="1" dirty="0" err="1"/>
              <a:t>Alex_Corbitt</a:t>
            </a:r>
            <a:endParaRPr lang="en-US" sz="2400" dirty="0"/>
          </a:p>
          <a:p>
            <a:pPr lvl="0"/>
            <a:r>
              <a:rPr lang="en-US" sz="2400" dirty="0"/>
              <a:t>Cindy: </a:t>
            </a:r>
            <a:r>
              <a:rPr lang="en-US" sz="2400" b="1" dirty="0"/>
              <a:t>@</a:t>
            </a:r>
            <a:r>
              <a:rPr lang="en-US" sz="2400" b="1" dirty="0" err="1"/>
              <a:t>CBethM</a:t>
            </a:r>
            <a:endParaRPr lang="en-US" sz="2400" dirty="0"/>
          </a:p>
          <a:p>
            <a:pPr marL="0" indent="0" algn="ctr">
              <a:buNone/>
            </a:pPr>
            <a:r>
              <a:rPr lang="en-US" sz="3900" b="1" dirty="0" smtClean="0"/>
              <a:t>www.breathedeepandteach.com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Me to we: broadening millennial minds with creative nonfiction</a:t>
            </a:r>
            <a:br>
              <a:rPr lang="en-US" dirty="0" smtClean="0"/>
            </a:br>
            <a:r>
              <a:rPr lang="en-US" sz="2800" b="1" dirty="0" smtClean="0"/>
              <a:t>Jason Griffith, ASU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Millennials… selfish?</a:t>
            </a:r>
          </a:p>
          <a:p>
            <a:r>
              <a:rPr lang="en-US" dirty="0" smtClean="0"/>
              <a:t>Literary landscape: Malala, serial podcast, nonfiction book to film pipeline (</a:t>
            </a:r>
            <a:r>
              <a:rPr lang="en-US" i="1" dirty="0" smtClean="0"/>
              <a:t>Unbroken, wild, theory of everything, the imitation game, American sniper</a:t>
            </a:r>
            <a:r>
              <a:rPr lang="en-US" dirty="0" smtClean="0"/>
              <a:t>) </a:t>
            </a:r>
          </a:p>
          <a:p>
            <a:r>
              <a:rPr lang="en-US" dirty="0" smtClean="0"/>
              <a:t>Common Core: teach literary nonfiction + More informational text</a:t>
            </a:r>
          </a:p>
          <a:p>
            <a:r>
              <a:rPr lang="en-US" dirty="0" smtClean="0"/>
              <a:t>Unit: read a narrative nonfiction core text, write a personal essay. </a:t>
            </a:r>
          </a:p>
          <a:p>
            <a:r>
              <a:rPr lang="en-US" dirty="0" smtClean="0"/>
              <a:t>Resources: 2 Must Haves: </a:t>
            </a:r>
            <a:r>
              <a:rPr lang="en-US" i="1" dirty="0" smtClean="0"/>
              <a:t>Minds Made for Stories </a:t>
            </a:r>
            <a:r>
              <a:rPr lang="en-US" dirty="0" smtClean="0"/>
              <a:t>(</a:t>
            </a:r>
            <a:r>
              <a:rPr lang="en-US" dirty="0" err="1" smtClean="0"/>
              <a:t>newkirk</a:t>
            </a:r>
            <a:r>
              <a:rPr lang="en-US" dirty="0" smtClean="0"/>
              <a:t>) and </a:t>
            </a:r>
            <a:r>
              <a:rPr lang="en-US" i="1" dirty="0" smtClean="0"/>
              <a:t>You can’t make this stuff up</a:t>
            </a:r>
            <a:r>
              <a:rPr lang="en-US" dirty="0" smtClean="0"/>
              <a:t> (</a:t>
            </a:r>
            <a:r>
              <a:rPr lang="en-US" dirty="0" err="1" smtClean="0"/>
              <a:t>gutkind</a:t>
            </a:r>
            <a:r>
              <a:rPr lang="en-US" dirty="0" smtClean="0"/>
              <a:t>)</a:t>
            </a:r>
          </a:p>
          <a:p>
            <a:r>
              <a:rPr lang="en-US" dirty="0" smtClean="0"/>
              <a:t>Share: 2x 8:01 stories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3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3207" y="1795319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Lesson 1: Write your truth</a:t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>Activity: Perspective walk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005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509" y="0"/>
            <a:ext cx="5416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4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activity: make a T-chart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3 Interesting people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Shanetia	</a:t>
            </a:r>
          </a:p>
          <a:p>
            <a:r>
              <a:rPr lang="en-US" dirty="0" smtClean="0"/>
              <a:t>Cindy</a:t>
            </a:r>
          </a:p>
          <a:p>
            <a:r>
              <a:rPr lang="en-US" dirty="0" smtClean="0"/>
              <a:t>Alex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u="sng" dirty="0" smtClean="0"/>
              <a:t>Interesting characteristics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Kind, funny</a:t>
            </a:r>
          </a:p>
          <a:p>
            <a:r>
              <a:rPr lang="en-US" dirty="0" smtClean="0"/>
              <a:t>Thoughtful, thinks outside the box</a:t>
            </a:r>
          </a:p>
          <a:p>
            <a:r>
              <a:rPr lang="en-US" dirty="0" smtClean="0"/>
              <a:t>Menacing, something dark that I can’t quite put my finger on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397500" y="2371018"/>
            <a:ext cx="12700" cy="2772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5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05875" y="1888517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Lesson 2: Build the reservoir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activities: listing, responding to prompts, mining social media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(Hypothetical) writing activity </a:t>
            </a:r>
            <a:br>
              <a:rPr lang="en-US" dirty="0" smtClean="0"/>
            </a:br>
            <a:r>
              <a:rPr lang="en-US" dirty="0" smtClean="0"/>
              <a:t>(imagine we had time)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Choose one of your interesting people from your list</a:t>
            </a:r>
          </a:p>
          <a:p>
            <a:r>
              <a:rPr lang="en-US" dirty="0" smtClean="0"/>
              <a:t>Write a brief, active scene which shows the interesting person demonstrating the interesting characteristic </a:t>
            </a:r>
          </a:p>
        </p:txBody>
      </p:sp>
    </p:spTree>
    <p:extLst>
      <p:ext uri="{BB962C8B-B14F-4D97-AF65-F5344CB8AC3E}">
        <p14:creationId xmlns:p14="http://schemas.microsoft.com/office/powerpoint/2010/main" val="21528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5075" y="2269517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Lesson 3: put the reader in your shoes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Activities: write in scenes (action, dialogue, active verbs)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42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975" y="2129817"/>
            <a:ext cx="10364451" cy="1596177"/>
          </a:xfrm>
        </p:spPr>
        <p:txBody>
          <a:bodyPr/>
          <a:lstStyle/>
          <a:p>
            <a:r>
              <a:rPr lang="en-US" dirty="0" smtClean="0"/>
              <a:t>Lesson 4: frame it right.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Activities: evaluating first lines.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3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first lines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I’ll read to you the title and first line of an essay. </a:t>
            </a:r>
          </a:p>
          <a:p>
            <a:r>
              <a:rPr lang="en-US" dirty="0" smtClean="0"/>
              <a:t>Rank it from 1-5 (1= least interesting, 5= most interesting)</a:t>
            </a:r>
          </a:p>
          <a:p>
            <a:r>
              <a:rPr lang="en-US" dirty="0" smtClean="0"/>
              <a:t>Now, listen to the rest of the opening paragraph.</a:t>
            </a:r>
          </a:p>
          <a:p>
            <a:r>
              <a:rPr lang="en-US" dirty="0" smtClean="0"/>
              <a:t>Thumbs up if interest goes up, thumbs down if it goes down.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5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last words: Good advice for last lines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Jane Bernstein:</a:t>
            </a:r>
          </a:p>
          <a:p>
            <a:pPr marL="457200" lvl="1" indent="0">
              <a:buNone/>
            </a:pPr>
            <a:r>
              <a:rPr lang="en-US" dirty="0" smtClean="0"/>
              <a:t>The unspoken last line of a personal essay should be: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 algn="ctr">
              <a:buNone/>
            </a:pPr>
            <a:r>
              <a:rPr lang="en-US" sz="4000" b="1" dirty="0" smtClean="0"/>
              <a:t>“And nothing was the same after that.” </a:t>
            </a:r>
          </a:p>
        </p:txBody>
      </p:sp>
    </p:spTree>
    <p:extLst>
      <p:ext uri="{BB962C8B-B14F-4D97-AF65-F5344CB8AC3E}">
        <p14:creationId xmlns:p14="http://schemas.microsoft.com/office/powerpoint/2010/main" val="401471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4675" y="42123"/>
            <a:ext cx="10364451" cy="159617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Coming late spring 2016 from </a:t>
            </a:r>
            <a:r>
              <a:rPr lang="en-US" sz="2800" dirty="0" err="1" smtClean="0"/>
              <a:t>routledge</a:t>
            </a:r>
            <a:r>
              <a:rPr lang="en-US" sz="2800" dirty="0" smtClean="0"/>
              <a:t> Eye on education: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282" t="19098" r="44143" b="6945"/>
          <a:stretch/>
        </p:blipFill>
        <p:spPr>
          <a:xfrm>
            <a:off x="3403600" y="1181100"/>
            <a:ext cx="38481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3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41</TotalTime>
  <Words>393</Words>
  <Application>Microsoft Office PowerPoint</Application>
  <PresentationFormat>Widescreen</PresentationFormat>
  <Paragraphs>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Tw Cen MT</vt:lpstr>
      <vt:lpstr>Droplet</vt:lpstr>
      <vt:lpstr>Crafting the truth: Narrative as the Rhetorical glue between research, argument, and creative nonfiction</vt:lpstr>
      <vt:lpstr>2-Minute Writing activity </vt:lpstr>
      <vt:lpstr>Twitter backchannel</vt:lpstr>
      <vt:lpstr>From Me to we: broadening millennial minds with creative nonfiction Jason Griffith, ASU</vt:lpstr>
      <vt:lpstr>Lesson 1: Write your truth  Activity: Perspective walk </vt:lpstr>
      <vt:lpstr>PowerPoint Presentation</vt:lpstr>
      <vt:lpstr>Writing activity: make a T-chart</vt:lpstr>
      <vt:lpstr>Lesson 2: Build the reservoir  activities: listing, responding to prompts, mining social media </vt:lpstr>
      <vt:lpstr>(Hypothetical) writing activity  (imagine we had time)</vt:lpstr>
      <vt:lpstr>Lesson 3: put the reader in your shoes  Activities: write in scenes (action, dialogue, active verbs) </vt:lpstr>
      <vt:lpstr>Lesson 4: frame it right.   Activities: evaluating first lines. </vt:lpstr>
      <vt:lpstr>Evaluating first lines</vt:lpstr>
      <vt:lpstr>Famous last words: Good advice for last lines</vt:lpstr>
      <vt:lpstr>Coming late spring 2016 from routledge Eye on education: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Crafting the truth: Narrative as the Rhetorical glue between research, argument, and creative nonfiction</dc:title>
  <dc:creator>Griffith Jason</dc:creator>
  <cp:lastModifiedBy>Griffith Jason</cp:lastModifiedBy>
  <cp:revision>5</cp:revision>
  <dcterms:created xsi:type="dcterms:W3CDTF">2015-11-20T07:01:55Z</dcterms:created>
  <dcterms:modified xsi:type="dcterms:W3CDTF">2015-11-20T07:42:57Z</dcterms:modified>
</cp:coreProperties>
</file>